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5" r:id="rId2"/>
    <p:sldId id="276" r:id="rId3"/>
    <p:sldId id="277" r:id="rId4"/>
    <p:sldId id="260" r:id="rId5"/>
    <p:sldId id="278" r:id="rId6"/>
    <p:sldId id="265" r:id="rId7"/>
    <p:sldId id="266" r:id="rId8"/>
    <p:sldId id="267" r:id="rId9"/>
    <p:sldId id="268" r:id="rId10"/>
    <p:sldId id="274" r:id="rId11"/>
    <p:sldId id="279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172B127-B5CD-EEA0-0E97-E6085D43ED94}" name="Mario Martinez" initials="MM" userId="Mario Martinez" providerId="None"/>
  <p188:author id="{AF21D7B9-F9B4-88F4-3405-9F6EDB45F2A4}" name="Rebeca Velasco" initials="RV" userId="S::rebeca@manchester-robotics.com::e1d3e0d5-a8fb-45b2-8e2c-216caa3c01b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C0FF"/>
    <a:srgbClr val="05BEFF"/>
    <a:srgbClr val="00C4F2"/>
    <a:srgbClr val="01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9C60AE-E401-4269-8749-114660672AE4}" v="5" dt="2025-02-04T10:27:36.8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72" d="100"/>
          <a:sy n="72" d="100"/>
        </p:scale>
        <p:origin x="67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45C5B81-6D3C-324B-1D70-12F6AA44804C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96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1706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F2E9BD9-31F1-4DD0-ADA8-BBC83DFA5C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496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ack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62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Whi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155858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0CD09993-40FE-D87D-E713-03530C1AD52C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80666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/Blac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22815400-80B1-A44B-1B13-B0799E1E56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74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ack/Whit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311E6D7D-FA47-43C4-18B5-A38BE31725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09" b="28208"/>
          <a:stretch/>
        </p:blipFill>
        <p:spPr>
          <a:xfrm>
            <a:off x="5152292" y="1081454"/>
            <a:ext cx="7039708" cy="577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5318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0CF986-FD5A-5975-2EC8-F0EACE7041A6}"/>
              </a:ext>
            </a:extLst>
          </p:cNvPr>
          <p:cNvGrpSpPr/>
          <p:nvPr userDrawn="1"/>
        </p:nvGrpSpPr>
        <p:grpSpPr>
          <a:xfrm>
            <a:off x="5159912" y="1072085"/>
            <a:ext cx="7936447" cy="7920404"/>
            <a:chOff x="5159912" y="1072085"/>
            <a:chExt cx="7936447" cy="792040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8369ACA-2F12-CB63-910E-229CF3B4A65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5159912" y="1081454"/>
              <a:ext cx="7032088" cy="5776546"/>
            </a:xfrm>
            <a:prstGeom prst="rect">
              <a:avLst/>
            </a:prstGeom>
          </p:spPr>
        </p:pic>
        <p:sp>
          <p:nvSpPr>
            <p:cNvPr id="6" name="Arc 5">
              <a:extLst>
                <a:ext uri="{FF2B5EF4-FFF2-40B4-BE49-F238E27FC236}">
                  <a16:creationId xmlns:a16="http://schemas.microsoft.com/office/drawing/2014/main" id="{AA18C82D-3997-C9C4-9292-DDEE574A48F2}"/>
                </a:ext>
              </a:extLst>
            </p:cNvPr>
            <p:cNvSpPr/>
            <p:nvPr userDrawn="1"/>
          </p:nvSpPr>
          <p:spPr>
            <a:xfrm rot="16200000">
              <a:off x="5175955" y="1072085"/>
              <a:ext cx="7920404" cy="7920404"/>
            </a:xfrm>
            <a:prstGeom prst="arc">
              <a:avLst>
                <a:gd name="adj1" fmla="val 14553369"/>
                <a:gd name="adj2" fmla="val 3028724"/>
              </a:avLst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8962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/Grey Small Log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304702" y="6234109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Divider Slide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Subtopic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69ACA-2F12-CB63-910E-229CF3B4A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7209216" y="2764866"/>
            <a:ext cx="4982784" cy="4093134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AA18C82D-3997-C9C4-9292-DDEE574A48F2}"/>
              </a:ext>
            </a:extLst>
          </p:cNvPr>
          <p:cNvSpPr/>
          <p:nvPr userDrawn="1"/>
        </p:nvSpPr>
        <p:spPr>
          <a:xfrm rot="16200000">
            <a:off x="7220584" y="2758227"/>
            <a:ext cx="5612225" cy="5612225"/>
          </a:xfrm>
          <a:prstGeom prst="arc">
            <a:avLst>
              <a:gd name="adj1" fmla="val 14553369"/>
              <a:gd name="adj2" fmla="val 3028724"/>
            </a:avLst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29780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854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9979AA6-E3C5-CBDB-656B-BBF3673289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DC9C2A-0E96-B3DD-E72A-B658606A10BB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895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64BDB03-EE9E-E849-B5B7-7F755201AD96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D3C7453-7434-0F61-820C-861F0B51D33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F965FC7E-67B7-8CA6-E111-C3EE58075659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12088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6246F-D609-1C10-0EB3-9CF35C14B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542D5-98E3-7038-3BFF-A5325C1D2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1396"/>
            <a:ext cx="4686300" cy="435556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9CCB5-FC8A-483F-915E-2A1D07387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13F7E3-490D-2C48-1565-E6F221044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220CC-6F22-09A2-7E9D-DA486A432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D1BAC43-B2E1-6547-0894-0809FAA6335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A586EE-FFC8-C208-98D9-142C9112AF1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2E1595E-1FBB-5E6B-0D28-2FE5224DF462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DE48A463-ECCE-6B5E-9715-FC07CD45CDBE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5524500" y="1821396"/>
            <a:ext cx="6172200" cy="43513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13443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1179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21C370-4329-74F8-53D7-0F2867389B97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37C3A75D-A481-EE0C-754D-506C7D4C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0B799A-35E1-5885-20B2-35BB5A3F278D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6DD9644-D426-35AF-FB09-853CF8CECC0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6F475831-7E53-2D67-970D-48331E632951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204742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418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Side Title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E5F8-BA05-625A-5CFF-F73BCF9EB2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96638" y="1240628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3E5A6-FC4B-EB5C-90C8-333336869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46157" y="1240627"/>
            <a:ext cx="4202927" cy="4966497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A663AB-0CE7-8E34-6623-AABCE026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BDC64-110A-8540-9118-86881BDDD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87476-257F-CF5F-4A7A-1F3D71148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996CC59-0A80-78A3-5AAD-4BFC5DB4BEE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847D22-0D7C-891C-2955-0D65480A5E0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468B5B9-4860-7149-0E8A-82EEB1C88E0A}"/>
              </a:ext>
            </a:extLst>
          </p:cNvPr>
          <p:cNvCxnSpPr>
            <a:cxnSpLocks/>
          </p:cNvCxnSpPr>
          <p:nvPr userDrawn="1"/>
        </p:nvCxnSpPr>
        <p:spPr>
          <a:xfrm>
            <a:off x="2247324" y="1113025"/>
            <a:ext cx="0" cy="494487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DFC2CCFA-FF5F-3C03-B961-E11526B1C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844288" y="2933491"/>
            <a:ext cx="4966498" cy="1325563"/>
          </a:xfrm>
        </p:spPr>
        <p:txBody>
          <a:bodyPr/>
          <a:lstStyle>
            <a:lvl1pPr algn="ctr"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91C2020-6297-BAE9-FFAD-EAD757C9C03F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EBFA66-BB0C-45B3-9E05-EA476847EED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23DEF0E3-00E5-BFD5-08D5-2E5E65294C13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244011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7145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FA924F-E77C-8EC8-404A-9AF7FA3B8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86FDE-DDDF-18EE-E2A6-2995032D3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CADA1C-ED2D-732E-1A7A-4215CFFF4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66DA1-ECAC-2895-C269-5C781DF200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4457C43-BD96-D113-E7AD-D7E533FD4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AD7B6F-4ABE-0C37-896E-BF937C6DF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2FEB5C-8DA8-0CFC-3832-14733F3A41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70C703C5-3462-2237-D5D6-DDA7E0988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F4A1556-D8AF-CBF0-C594-8297CE75CAA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12958F2-B07A-BB18-4654-A7B6CD008C1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D5EBC7E-DBFB-BBCD-1B52-A4CF4204D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B05ED7F-C3CB-F1AB-0D13-40D64480E1EB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02B66CE-628F-83AA-6C65-C9CFDA2A24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4175E3FC-6420-950D-4C4B-59ED294A8095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855207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62538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03C37-5C37-2063-819B-329CAD4A4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9BAAEE-96EB-9E9E-BDF2-6A6C0D037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CBE1CF-5E11-CF13-4A01-B0F9248EF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D109EB06-7C76-7254-6295-E04BAFF336A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7C597F-3E1D-F7FE-C64A-4CE204FD97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43D9BE7-455B-6B8A-D812-806831664E6D}"/>
              </a:ext>
            </a:extLst>
          </p:cNvPr>
          <p:cNvCxnSpPr>
            <a:cxnSpLocks/>
          </p:cNvCxnSpPr>
          <p:nvPr userDrawn="1"/>
        </p:nvCxnSpPr>
        <p:spPr>
          <a:xfrm flipH="1">
            <a:off x="1582194" y="1262685"/>
            <a:ext cx="7513680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0A076A08-4A72-105F-5348-DE95D0525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381" y="120739"/>
            <a:ext cx="8160426" cy="1325563"/>
          </a:xfrm>
        </p:spPr>
        <p:txBody>
          <a:bodyPr/>
          <a:lstStyle>
            <a:lvl1pPr>
              <a:defRPr b="1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292B77D-D732-E7D4-A6B1-0A966E6BF488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2C5448-A851-B643-5EAD-72DA0FDD41B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D11A7CE8-AD7B-8E77-CF09-1609492A8F9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4633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E1513E-D9F7-4665-D50A-C49BD062338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71499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672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9308791A-1617-5FAE-52DC-B4FCE0CD39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5"/>
            <a:ext cx="1325563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293F7C-F4FA-76C8-EA05-1F84426B2B4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62EC69-293D-B068-6694-395BB9B235B7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19BD460-7D72-5C8C-9608-81656E56D4E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9603E80E-EE02-763E-A618-4043A879275E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878112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68516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85761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BA3A601-AD69-BD90-F09E-80EF172EFE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57F8D229-0EB4-A05E-9EAE-A42E73F9F4B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48D10C-C2AC-E9A3-0317-086591DBE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6501"/>
            <a:ext cx="3932237" cy="850898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2C8D8-EF13-9297-5883-FDD5DAEC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206501"/>
            <a:ext cx="6172200" cy="4654550"/>
          </a:xfrm>
        </p:spPr>
        <p:txBody>
          <a:bodyPr/>
          <a:lstStyle>
            <a:lvl1pPr>
              <a:defRPr sz="32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1pPr>
            <a:lvl2pPr>
              <a:defRPr sz="28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2pPr>
            <a:lvl3pPr>
              <a:defRPr sz="24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3pPr>
            <a:lvl4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4pPr>
            <a:lvl5pPr>
              <a:defRPr sz="2000">
                <a:solidFill>
                  <a:schemeClr val="bg2">
                    <a:lumMod val="50000"/>
                  </a:schemeClr>
                </a:solidFill>
                <a:latin typeface="Nexa-Light" panose="01000000000000000000" pitchFamily="2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E8177A-3450-A672-3524-7CA2D51D60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FF38A2-818B-B1B4-9E19-F1AAAAEB7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3BB7C3-13B6-EFC7-D954-A082C1AB4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86874-56F0-02BD-3A56-CDDF72E2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481DAA9-7159-FCB3-921B-0B55F1EBACE0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0C984A1-6593-853A-9B97-65F3D4B10071}"/>
              </a:ext>
            </a:extLst>
          </p:cNvPr>
          <p:cNvGrpSpPr/>
          <p:nvPr userDrawn="1"/>
        </p:nvGrpSpPr>
        <p:grpSpPr>
          <a:xfrm>
            <a:off x="7209216" y="2758227"/>
            <a:ext cx="5623593" cy="5612225"/>
            <a:chOff x="7209216" y="2758227"/>
            <a:chExt cx="5623593" cy="56122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8B8DA1D-5808-60BA-D1A1-B8EECC1B70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grayscl/>
              <a:alphaModFix am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379" b="28024"/>
            <a:stretch/>
          </p:blipFill>
          <p:spPr>
            <a:xfrm>
              <a:off x="7209216" y="2764866"/>
              <a:ext cx="4982784" cy="4093134"/>
            </a:xfrm>
            <a:prstGeom prst="rect">
              <a:avLst/>
            </a:prstGeom>
          </p:spPr>
        </p:pic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B67F314-AC9F-2A3B-3561-2F1141B54268}"/>
                </a:ext>
              </a:extLst>
            </p:cNvPr>
            <p:cNvSpPr/>
            <p:nvPr userDrawn="1"/>
          </p:nvSpPr>
          <p:spPr>
            <a:xfrm rot="16200000">
              <a:off x="7220584" y="2758227"/>
              <a:ext cx="5612225" cy="5612225"/>
            </a:xfrm>
            <a:prstGeom prst="arc">
              <a:avLst>
                <a:gd name="adj1" fmla="val 14553369"/>
                <a:gd name="adj2" fmla="val 3028724"/>
              </a:avLst>
            </a:prstGeom>
            <a:ln>
              <a:solidFill>
                <a:schemeClr val="accent3">
                  <a:alpha val="12000"/>
                </a:schemeClr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628375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CDF6C-F99F-1AFA-98D0-D46A9AD35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207476"/>
            <a:ext cx="3932237" cy="849923"/>
          </a:xfrm>
        </p:spPr>
        <p:txBody>
          <a:bodyPr anchor="b"/>
          <a:lstStyle>
            <a:lvl1pPr>
              <a:defRPr sz="3200">
                <a:solidFill>
                  <a:srgbClr val="00B0F0"/>
                </a:solidFill>
                <a:latin typeface="Nexa-Book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EB44C9D-2112-79B0-4816-9E78BD29BD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207476"/>
            <a:ext cx="6172200" cy="465357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8CF4E-C176-9D12-7120-4D0A9F2DAE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50000"/>
                  </a:schemeClr>
                </a:solidFill>
                <a:latin typeface="Nexa-Book" panose="01000000000000000000" pitchFamily="2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CB104-0143-327D-34B1-7151C91F2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EEECE-E60B-0CC8-E29F-58D51A51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191EF0-CF7E-5D1F-2062-9EBDCCA48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EA6701-4F96-CE0C-492C-6DFAA4D17FA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2200" y="485586"/>
            <a:ext cx="2023997" cy="627439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04F42B12-34D2-EC73-93B8-A643C1AB71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25" y="86085"/>
            <a:ext cx="1325563" cy="132556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8225E6E-34E3-8E0F-A53C-AEDCE8120288}"/>
              </a:ext>
            </a:extLst>
          </p:cNvPr>
          <p:cNvCxnSpPr>
            <a:cxnSpLocks/>
          </p:cNvCxnSpPr>
          <p:nvPr userDrawn="1"/>
        </p:nvCxnSpPr>
        <p:spPr>
          <a:xfrm flipH="1">
            <a:off x="838200" y="2057400"/>
            <a:ext cx="3933825" cy="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6320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61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ck Logo Blue Backgo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4AF69F4-770D-1B85-848B-D57E7B0CA14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85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174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Blu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6A0D65-B433-449D-A2E1-10BC8BD32A5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0">
                <a:srgbClr val="00B0F0">
                  <a:shade val="67500"/>
                  <a:satMod val="115000"/>
                </a:srgbClr>
              </a:gs>
              <a:gs pos="44000">
                <a:srgbClr val="00B0F0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rgbClr val="00C4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7" y="816637"/>
            <a:ext cx="5224725" cy="522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62250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 Logo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110B71-8D11-C201-F5B2-9A56EAFD4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2478E4-6752-116B-5D97-8F367EAA7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BD55ED-4483-8F05-E5C2-D2DE6EA42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214950-9F4F-61CB-028E-624818BE88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3636" y="816636"/>
            <a:ext cx="5224725" cy="52247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CF1ACE1-D73B-D8C2-A924-FC1C935A2DAE}"/>
              </a:ext>
            </a:extLst>
          </p:cNvPr>
          <p:cNvSpPr/>
          <p:nvPr userDrawn="1"/>
        </p:nvSpPr>
        <p:spPr>
          <a:xfrm>
            <a:off x="3483636" y="816637"/>
            <a:ext cx="5224725" cy="5224725"/>
          </a:xfrm>
          <a:prstGeom prst="ellipse">
            <a:avLst/>
          </a:prstGeom>
          <a:noFill/>
          <a:ln w="38100">
            <a:solidFill>
              <a:srgbClr val="01C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1785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D75D2FB5-A6FD-7717-B985-1C45B26777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A7E8DB-A4AC-8027-9A53-75C66510D5D0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402038" y="3509963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629CA6-0662-2D71-1B21-AE49055667F6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3467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E1C1C02C-18E1-780A-8763-41AE0F2917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1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43" y="1130179"/>
            <a:ext cx="9379113" cy="4597642"/>
          </a:xfrm>
          <a:prstGeom prst="rect">
            <a:avLst/>
          </a:prstGeom>
          <a:effectLst>
            <a:glow>
              <a:schemeClr val="tx1"/>
            </a:glow>
            <a:outerShdw blurRad="50800"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4400" y="2500833"/>
            <a:ext cx="4347501" cy="565735"/>
          </a:xfrm>
        </p:spPr>
        <p:txBody>
          <a:bodyPr anchor="b">
            <a:normAutofit/>
          </a:bodyPr>
          <a:lstStyle>
            <a:lvl1pPr algn="ctr">
              <a:defRPr sz="3000" spc="150" baseline="0">
                <a:solidFill>
                  <a:schemeClr val="bg2">
                    <a:lumMod val="50000"/>
                  </a:schemeClr>
                </a:solidFill>
                <a:latin typeface="Nexa-Bold" panose="01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142992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44F0A-52D2-552F-0A18-5EBE0472DC5E}"/>
              </a:ext>
            </a:extLst>
          </p:cNvPr>
          <p:cNvSpPr txBox="1"/>
          <p:nvPr userDrawn="1"/>
        </p:nvSpPr>
        <p:spPr>
          <a:xfrm>
            <a:off x="8340436" y="5946135"/>
            <a:ext cx="385156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tx1">
                  <a:lumMod val="65000"/>
                  <a:lumOff val="3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4111F31-A7FB-AB43-EE29-2BCF7DB70B07}"/>
              </a:ext>
            </a:extLst>
          </p:cNvPr>
          <p:cNvCxnSpPr>
            <a:cxnSpLocks noChangeShapeType="1"/>
          </p:cNvCxnSpPr>
          <p:nvPr userDrawn="1"/>
        </p:nvCxnSpPr>
        <p:spPr bwMode="auto">
          <a:xfrm>
            <a:off x="3059138" y="3066568"/>
            <a:ext cx="5438686" cy="0"/>
          </a:xfrm>
          <a:prstGeom prst="line">
            <a:avLst/>
          </a:prstGeom>
          <a:noFill/>
          <a:ln w="25400">
            <a:solidFill>
              <a:srgbClr val="660066"/>
            </a:solidFill>
            <a:prstDash val="dot"/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10448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6956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Simple Logo Gre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127661D-AEBD-17AC-4B6C-4A3EDB784F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grayscl/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0" name="Arc 9">
            <a:extLst>
              <a:ext uri="{FF2B5EF4-FFF2-40B4-BE49-F238E27FC236}">
                <a16:creationId xmlns:a16="http://schemas.microsoft.com/office/drawing/2014/main" id="{7A42C6AB-54B1-13FD-E709-ED01A315E46D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chemeClr val="accent3">
                <a:alpha val="35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7E53C0-197E-4E39-3DF4-1922645929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75992" y="566709"/>
            <a:ext cx="2528178" cy="783735"/>
          </a:xfrm>
          <a:prstGeom prst="rect">
            <a:avLst/>
          </a:prstGeom>
        </p:spPr>
      </p:pic>
      <p:pic>
        <p:nvPicPr>
          <p:cNvPr id="8" name="Picture 7" descr="Logo&#10;&#10;Description automatically generated">
            <a:extLst>
              <a:ext uri="{FF2B5EF4-FFF2-40B4-BE49-F238E27FC236}">
                <a16:creationId xmlns:a16="http://schemas.microsoft.com/office/drawing/2014/main" id="{14084F6E-C402-E001-B8A3-477D91DB623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0" y="136524"/>
            <a:ext cx="1655762" cy="16557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spc="150" baseline="0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i="1">
                <a:solidFill>
                  <a:schemeClr val="bg2">
                    <a:lumMod val="50000"/>
                  </a:schemeClr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66F76-74B9-E616-003F-9F1206774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8D346-A915-4882-A510-80C55F2B02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A85831-62F6-248F-2536-5365792A8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824EA-FB57-AA42-CC47-107021875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3F180C-7AC5-428A-9DBB-8DF57BA3157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7332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Logo White/Bl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831A6E-5C61-78AF-5D8D-D13531A7B87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23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chemeClr val="bg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chemeClr val="bg1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chemeClr val="bg1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493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Simple Logo White/Bl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1084A2C-5D21-7A98-F6D9-A5AC70C571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9" b="28024"/>
          <a:stretch/>
        </p:blipFill>
        <p:spPr>
          <a:xfrm>
            <a:off x="5159912" y="1081454"/>
            <a:ext cx="7032088" cy="57765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0FC399-1E99-64E5-3C59-25E3AD9900B6}"/>
              </a:ext>
            </a:extLst>
          </p:cNvPr>
          <p:cNvSpPr txBox="1"/>
          <p:nvPr userDrawn="1"/>
        </p:nvSpPr>
        <p:spPr>
          <a:xfrm>
            <a:off x="8331200" y="337402"/>
            <a:ext cx="3860800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GB" sz="2000" b="1" i="1" dirty="0">
                <a:solidFill>
                  <a:srgbClr val="00B0F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{Learn, Create, Innovate};</a:t>
            </a:r>
            <a:endParaRPr lang="en-US" sz="2000" b="1" i="1" dirty="0">
              <a:solidFill>
                <a:srgbClr val="00B0F0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7CCB3D-C221-6ABC-3252-89E6D68BC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206" y="2767280"/>
            <a:ext cx="3657793" cy="1323439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4000" b="1" spc="200" baseline="0">
                <a:solidFill>
                  <a:srgbClr val="00B0F0"/>
                </a:solidFill>
                <a:latin typeface="Nexa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21009A-C110-F658-0A21-7D89E80E2B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206" y="4590215"/>
            <a:ext cx="3657793" cy="884144"/>
          </a:xfrm>
        </p:spPr>
        <p:txBody>
          <a:bodyPr>
            <a:normAutofit/>
          </a:bodyPr>
          <a:lstStyle>
            <a:lvl1pPr marL="0" indent="0" algn="l">
              <a:buNone/>
              <a:defRPr sz="2400" b="1" i="1">
                <a:solidFill>
                  <a:srgbClr val="00B0F0"/>
                </a:solidFill>
                <a:latin typeface="Nexa Bold" panose="02000000000000000000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F30BF6-4AB5-5793-16E3-01544A52D6F8}"/>
              </a:ext>
            </a:extLst>
          </p:cNvPr>
          <p:cNvSpPr/>
          <p:nvPr userDrawn="1"/>
        </p:nvSpPr>
        <p:spPr>
          <a:xfrm rot="16200000">
            <a:off x="5175955" y="1072085"/>
            <a:ext cx="7920404" cy="7920404"/>
          </a:xfrm>
          <a:prstGeom prst="arc">
            <a:avLst>
              <a:gd name="adj1" fmla="val 14553369"/>
              <a:gd name="adj2" fmla="val 3028724"/>
            </a:avLst>
          </a:prstGeom>
          <a:ln>
            <a:solidFill>
              <a:srgbClr val="00B0F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358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E79A1B-8910-5BC1-CF92-B38FE72C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646328-37A7-2676-1096-E57A9505D4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F5011-76B3-0174-3A68-9C86EC07D8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7316D-C409-4712-90E5-1C58F0743890}" type="datetimeFigureOut">
              <a:rPr lang="en-GB" smtClean="0"/>
              <a:t>09/02/2026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A66A41-F04C-56FA-AB94-EC92BB1FF8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F6920-6913-6447-389F-BACD3E6EE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D00A0-B5A4-4974-B922-5D8D8E00D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080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66" r:id="rId3"/>
    <p:sldLayoutId id="2147483670" r:id="rId4"/>
    <p:sldLayoutId id="2147483676" r:id="rId5"/>
    <p:sldLayoutId id="2147483667" r:id="rId6"/>
    <p:sldLayoutId id="2147483671" r:id="rId7"/>
    <p:sldLayoutId id="2147483660" r:id="rId8"/>
    <p:sldLayoutId id="2147483665" r:id="rId9"/>
    <p:sldLayoutId id="2147483672" r:id="rId10"/>
    <p:sldLayoutId id="2147483673" r:id="rId11"/>
    <p:sldLayoutId id="2147483664" r:id="rId12"/>
    <p:sldLayoutId id="2147483661" r:id="rId13"/>
    <p:sldLayoutId id="2147483662" r:id="rId14"/>
    <p:sldLayoutId id="2147483674" r:id="rId15"/>
    <p:sldLayoutId id="2147483675" r:id="rId16"/>
    <p:sldLayoutId id="2147483663" r:id="rId17"/>
    <p:sldLayoutId id="2147483691" r:id="rId18"/>
    <p:sldLayoutId id="2147483677" r:id="rId19"/>
    <p:sldLayoutId id="2147483679" r:id="rId20"/>
    <p:sldLayoutId id="2147483678" r:id="rId21"/>
    <p:sldLayoutId id="2147483680" r:id="rId22"/>
    <p:sldLayoutId id="2147483681" r:id="rId23"/>
    <p:sldLayoutId id="2147483692" r:id="rId24"/>
    <p:sldLayoutId id="2147483682" r:id="rId25"/>
    <p:sldLayoutId id="2147483683" r:id="rId26"/>
    <p:sldLayoutId id="2147483693" r:id="rId27"/>
    <p:sldLayoutId id="2147483685" r:id="rId28"/>
    <p:sldLayoutId id="2147483684" r:id="rId29"/>
    <p:sldLayoutId id="2147483687" r:id="rId30"/>
    <p:sldLayoutId id="2147483686" r:id="rId31"/>
    <p:sldLayoutId id="2147483688" r:id="rId32"/>
    <p:sldLayoutId id="2147483695" r:id="rId33"/>
    <p:sldLayoutId id="2147483689" r:id="rId34"/>
    <p:sldLayoutId id="2147483690" r:id="rId35"/>
    <p:sldLayoutId id="2147483696" r:id="rId36"/>
    <p:sldLayoutId id="2147483698" r:id="rId37"/>
    <p:sldLayoutId id="2147483697" r:id="rId38"/>
    <p:sldLayoutId id="2147483699" r:id="rId3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file/d/1LCn433uN5pf8dcauWDagKEKjORsE3fZR/view?usp=sharing" TargetMode="External"/><Relationship Id="rId2" Type="http://schemas.openxmlformats.org/officeDocument/2006/relationships/hyperlink" Target="https://drive.google.com/file/d/1Kqt8E69nB5pxYzyVztyoxF0UY9yCHLns/view?usp=sharing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://wiki.ros.org/noetic/Installation/Ubuntu" TargetMode="Externa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leases.ubuntu.com/20.04.4/ubuntu-20.04.4-desktop-amd64.iso" TargetMode="External"/><Relationship Id="rId2" Type="http://schemas.openxmlformats.org/officeDocument/2006/relationships/hyperlink" Target="https://ubuntu.com/tutorials/install-ubuntu-desktop#1-overview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linuxforeveryone/how-to-install-ubuntu-20-04-and-dual-boot-alongside-windows-10-323a85271a73" TargetMode="External"/><Relationship Id="rId2" Type="http://schemas.openxmlformats.org/officeDocument/2006/relationships/hyperlink" Target="https://ubuntu.com/tutorials/install-ubuntu-desktop#1-overview" TargetMode="Externa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7EF56-0A11-2373-60DC-5C67FB0FDF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Set Up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A1DB3-ED84-E8C4-92D8-6A495EC325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Ubuntu and ROS Noetic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2914817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0" y="1638300"/>
            <a:ext cx="6680200" cy="5219699"/>
          </a:xfrm>
        </p:spPr>
        <p:txBody>
          <a:bodyPr>
            <a:normAutofit fontScale="47500" lnSpcReduction="20000"/>
          </a:bodyPr>
          <a:lstStyle/>
          <a:p>
            <a:pPr marL="342900" indent="-342900">
              <a:lnSpc>
                <a:spcPct val="170000"/>
              </a:lnSpc>
              <a:spcAft>
                <a:spcPts val="600"/>
              </a:spcAft>
            </a:pPr>
            <a:r>
              <a:rPr lang="en-GB" sz="3200" b="1" dirty="0"/>
              <a:t>MCR2 has prepared a ready to go Virtual Machine, you do not require to install ROS. </a:t>
            </a:r>
          </a:p>
          <a:p>
            <a:pPr marL="342900" indent="-3429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/>
              <a:t>Download and </a:t>
            </a:r>
            <a:r>
              <a:rPr lang="en-US" sz="2900" dirty="0">
                <a:highlight>
                  <a:srgbClr val="FFFF00"/>
                </a:highlight>
              </a:rPr>
              <a:t>unzip </a:t>
            </a:r>
            <a:r>
              <a:rPr lang="en-US" sz="2900" dirty="0"/>
              <a:t>the files: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dirty="0"/>
              <a:t> </a:t>
            </a:r>
            <a:r>
              <a:rPr lang="en-US" sz="2900" dirty="0">
                <a:hlinkClick r:id="rId2"/>
              </a:rPr>
              <a:t>VMware software executable</a:t>
            </a:r>
            <a:r>
              <a:rPr lang="en-US" sz="2900" dirty="0"/>
              <a:t> 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dirty="0">
                <a:hlinkClick r:id="rId3"/>
              </a:rPr>
              <a:t>Preinstalled VM zip file </a:t>
            </a:r>
            <a:endParaRPr lang="en-US" sz="2900" dirty="0"/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900" dirty="0"/>
              <a:t>		(</a:t>
            </a:r>
            <a:r>
              <a:rPr lang="en-US" sz="2000" b="1" u="sng" dirty="0"/>
              <a:t>NOTE:  This is a long file ( ~ 6GB).) </a:t>
            </a:r>
            <a:endParaRPr lang="en-US" sz="2000" u="sng" dirty="0"/>
          </a:p>
          <a:p>
            <a:pPr marL="285750"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/>
              <a:t>Install the VMware software. 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900" dirty="0"/>
              <a:t>Open the software, finish the setup, and license.</a:t>
            </a:r>
            <a:endParaRPr lang="en-US" sz="2900" b="1" dirty="0"/>
          </a:p>
          <a:p>
            <a:pPr marL="265113" indent="0">
              <a:lnSpc>
                <a:spcPct val="120000"/>
              </a:lnSpc>
              <a:buNone/>
            </a:pPr>
            <a:r>
              <a:rPr lang="en-US" sz="2000" b="1" dirty="0"/>
              <a:t>NOTE: Select  personal “non-commercial” use</a:t>
            </a:r>
          </a:p>
          <a:p>
            <a:pPr indent="-228600">
              <a:lnSpc>
                <a:spcPct val="17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900" dirty="0"/>
              <a:t>Click on “Open Virtual Machine” and open the </a:t>
            </a:r>
            <a:r>
              <a:rPr lang="en-US" sz="3200" dirty="0" err="1"/>
              <a:t>the</a:t>
            </a:r>
            <a:r>
              <a:rPr lang="en-US" sz="3200" dirty="0"/>
              <a:t> file you just unzipped (</a:t>
            </a:r>
            <a:r>
              <a:rPr lang="en-US" sz="3200" dirty="0" err="1"/>
              <a:t>Ubuntu_ROS</a:t>
            </a:r>
            <a:r>
              <a:rPr lang="en-US" sz="3200" dirty="0"/>
              <a:t>) and select the file “</a:t>
            </a:r>
            <a:r>
              <a:rPr lang="en-US" sz="3200" dirty="0" err="1"/>
              <a:t>Ubuntu_ROS</a:t>
            </a:r>
            <a:r>
              <a:rPr lang="en-US" sz="2900" dirty="0"/>
              <a:t>”   (you only must do this once). The virtual machine will start to be set up.</a:t>
            </a:r>
          </a:p>
          <a:p>
            <a:pPr marL="265113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sz="2000" b="1" dirty="0"/>
              <a:t>NOTE: Choose the option “I copied it”</a:t>
            </a:r>
          </a:p>
          <a:p>
            <a:pPr indent="-228600">
              <a:lnSpc>
                <a:spcPct val="17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900" dirty="0"/>
              <a:t>The virtual machine should start up with Ubuntu and ROS installed!</a:t>
            </a:r>
          </a:p>
          <a:p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MCR2 Virtual Machine Installation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D7DAF-8F87-5726-6089-66F7A784E3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0193" y="2468465"/>
            <a:ext cx="3945614" cy="3065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BD747F3-8DFA-9846-E96A-B74C2269B4FD}"/>
              </a:ext>
            </a:extLst>
          </p:cNvPr>
          <p:cNvSpPr txBox="1"/>
          <p:nvPr/>
        </p:nvSpPr>
        <p:spPr>
          <a:xfrm>
            <a:off x="7314187" y="1502459"/>
            <a:ext cx="2897626" cy="646331"/>
          </a:xfrm>
          <a:prstGeom prst="rect">
            <a:avLst/>
          </a:prstGeom>
          <a:ln w="38100">
            <a:solidFill>
              <a:srgbClr val="0DC0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b="1" dirty="0">
                <a:solidFill>
                  <a:srgbClr val="FF0000"/>
                </a:solidFill>
                <a:highlight>
                  <a:srgbClr val="FFFF00"/>
                </a:highlight>
                <a:latin typeface="Nexa-Bold" panose="01000000000000000000" pitchFamily="2" charset="0"/>
              </a:rPr>
              <a:t>USER: Student</a:t>
            </a:r>
          </a:p>
          <a:p>
            <a:r>
              <a:rPr lang="es-MX" b="1" dirty="0">
                <a:solidFill>
                  <a:srgbClr val="FF0000"/>
                </a:solidFill>
                <a:highlight>
                  <a:srgbClr val="FFFF00"/>
                </a:highlight>
                <a:latin typeface="Nexa-Bold" panose="01000000000000000000" pitchFamily="2" charset="0"/>
              </a:rPr>
              <a:t>PASSWORD: </a:t>
            </a:r>
            <a:r>
              <a:rPr lang="es-MX" b="1" dirty="0" err="1">
                <a:solidFill>
                  <a:srgbClr val="FF0000"/>
                </a:solidFill>
                <a:highlight>
                  <a:srgbClr val="FFFF00"/>
                </a:highlight>
                <a:latin typeface="Nexa-Bold" panose="01000000000000000000" pitchFamily="2" charset="0"/>
              </a:rPr>
              <a:t>admin</a:t>
            </a:r>
            <a:endParaRPr lang="en-GB" b="1" dirty="0">
              <a:solidFill>
                <a:srgbClr val="FF0000"/>
              </a:solidFill>
              <a:highlight>
                <a:srgbClr val="FFFF00"/>
              </a:highlight>
              <a:latin typeface="Nexa-Bold" panose="01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7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070A-4010-F5E5-2C51-0E78B50293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ROS: Noetic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BAC1DC-3222-5F90-A0C5-8ADFB4822E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3170474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50800" y="1825624"/>
            <a:ext cx="6070600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Bold" panose="01000000000000000000" pitchFamily="2" charset="0"/>
                <a:cs typeface="Calibri Light"/>
              </a:rPr>
              <a:t>ROS Installation</a:t>
            </a:r>
            <a:endParaRPr lang="en-US" sz="2000" dirty="0">
              <a:latin typeface="Nexa-Bold" panose="01000000000000000000" pitchFamily="2" charset="0"/>
            </a:endParaRPr>
          </a:p>
          <a:p>
            <a:pPr>
              <a:lnSpc>
                <a:spcPct val="160000"/>
              </a:lnSpc>
            </a:pPr>
            <a:r>
              <a:rPr lang="en-GB" sz="1600" dirty="0"/>
              <a:t>Follow the </a:t>
            </a:r>
            <a:r>
              <a:rPr lang="en-GB" sz="1600" dirty="0">
                <a:hlinkClick r:id="rId2"/>
              </a:rPr>
              <a:t>tutorial</a:t>
            </a:r>
            <a:r>
              <a:rPr lang="en-GB" sz="1600" dirty="0"/>
              <a:t> on the official ROS website. 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The ROS installation is done using the terminal. 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In section 1.4, use the command for installing </a:t>
            </a:r>
            <a:r>
              <a:rPr lang="en-GB" sz="1600" b="1" dirty="0"/>
              <a:t>Desktop-Full Install</a:t>
            </a:r>
            <a:r>
              <a:rPr lang="en-GB" sz="1600" dirty="0"/>
              <a:t>. 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This will install Gazebo too.</a:t>
            </a:r>
          </a:p>
          <a:p>
            <a:pPr>
              <a:lnSpc>
                <a:spcPct val="160000"/>
              </a:lnSpc>
            </a:pPr>
            <a:r>
              <a:rPr lang="en-GB" sz="1600" dirty="0"/>
              <a:t>The following package is needed for this unit: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400" dirty="0">
                <a:cs typeface="Calibri Light"/>
              </a:rPr>
              <a:t>Quick installation guide for ROS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D7DAF-8F87-5726-6089-66F7A784E3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750" y="2468465"/>
            <a:ext cx="5099050" cy="3065657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E35AF177-AFC3-FEC8-B3DC-A4485FB0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005777"/>
            <a:ext cx="6623050" cy="248766"/>
          </a:xfrm>
          <a:prstGeom prst="rect">
            <a:avLst/>
          </a:prstGeom>
          <a:solidFill>
            <a:srgbClr val="F3F5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indent="27305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nsolas" panose="020B0609020204030204" pitchFamily="49" charset="0"/>
              </a:rPr>
              <a:t>$ </a:t>
            </a:r>
            <a:r>
              <a:rPr lang="en-GB" sz="1200" dirty="0" err="1">
                <a:latin typeface="Consolas" panose="020B0609020204030204" pitchFamily="49" charset="0"/>
              </a:rPr>
              <a:t>sudo</a:t>
            </a:r>
            <a:r>
              <a:rPr lang="en-GB" sz="1200" dirty="0">
                <a:latin typeface="Consolas" panose="020B0609020204030204" pitchFamily="49" charset="0"/>
              </a:rPr>
              <a:t> apt-get install </a:t>
            </a:r>
            <a:r>
              <a:rPr lang="en-GB" sz="1200" dirty="0" err="1">
                <a:latin typeface="Consolas" panose="020B0609020204030204" pitchFamily="49" charset="0"/>
              </a:rPr>
              <a:t>ros</a:t>
            </a:r>
            <a:r>
              <a:rPr lang="en-GB" sz="1200" dirty="0">
                <a:latin typeface="Consolas" panose="020B0609020204030204" pitchFamily="49" charset="0"/>
              </a:rPr>
              <a:t>-noetic-</a:t>
            </a:r>
            <a:r>
              <a:rPr lang="en-GB" sz="1200" dirty="0" err="1">
                <a:latin typeface="Consolas" panose="020B0609020204030204" pitchFamily="49" charset="0"/>
              </a:rPr>
              <a:t>ros</a:t>
            </a:r>
            <a:r>
              <a:rPr lang="en-GB" sz="1200" dirty="0">
                <a:latin typeface="Consolas" panose="020B0609020204030204" pitchFamily="49" charset="0"/>
              </a:rPr>
              <a:t>-control </a:t>
            </a:r>
            <a:r>
              <a:rPr lang="en-GB" sz="1200" dirty="0" err="1">
                <a:latin typeface="Consolas" panose="020B0609020204030204" pitchFamily="49" charset="0"/>
              </a:rPr>
              <a:t>ros</a:t>
            </a:r>
            <a:r>
              <a:rPr lang="en-GB" sz="1200" dirty="0">
                <a:latin typeface="Consolas" panose="020B0609020204030204" pitchFamily="49" charset="0"/>
              </a:rPr>
              <a:t>-noetic-</a:t>
            </a:r>
            <a:r>
              <a:rPr lang="en-GB" sz="1200" dirty="0" err="1">
                <a:latin typeface="Consolas" panose="020B0609020204030204" pitchFamily="49" charset="0"/>
              </a:rPr>
              <a:t>ros</a:t>
            </a:r>
            <a:r>
              <a:rPr lang="en-GB" sz="1200" dirty="0">
                <a:latin typeface="Consolas" panose="020B0609020204030204" pitchFamily="49" charset="0"/>
              </a:rPr>
              <a:t>-controllers</a:t>
            </a:r>
          </a:p>
        </p:txBody>
      </p:sp>
    </p:spTree>
    <p:extLst>
      <p:ext uri="{BB962C8B-B14F-4D97-AF65-F5344CB8AC3E}">
        <p14:creationId xmlns:p14="http://schemas.microsoft.com/office/powerpoint/2010/main" val="584223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600" dirty="0">
                <a:latin typeface="Nexa-Bold" panose="01000000000000000000" pitchFamily="2" charset="0"/>
                <a:cs typeface="Calibri Light"/>
              </a:rPr>
              <a:t>How do I know it is working correctly?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000" dirty="0"/>
              <a:t>If you finished the installation and everything went smoothly.</a:t>
            </a: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000" dirty="0"/>
              <a:t>Then, try the following command to start ROS: </a:t>
            </a:r>
          </a:p>
          <a:p>
            <a:pPr algn="ctr">
              <a:lnSpc>
                <a:spcPct val="160000"/>
              </a:lnSpc>
              <a:spcAft>
                <a:spcPts val="600"/>
              </a:spcAft>
            </a:pPr>
            <a:r>
              <a:rPr lang="en-US" sz="2000" dirty="0" err="1">
                <a:latin typeface="Consolas" panose="020B0609020204030204" pitchFamily="49" charset="0"/>
              </a:rPr>
              <a:t>roscore</a:t>
            </a:r>
            <a:endParaRPr lang="en-US" sz="2000" dirty="0">
              <a:latin typeface="Consolas" panose="020B0609020204030204" pitchFamily="49" charset="0"/>
            </a:endParaRPr>
          </a:p>
          <a:p>
            <a:pPr>
              <a:lnSpc>
                <a:spcPct val="160000"/>
              </a:lnSpc>
              <a:spcAft>
                <a:spcPts val="600"/>
              </a:spcAft>
            </a:pPr>
            <a:r>
              <a:rPr lang="en-US" sz="2000" dirty="0"/>
              <a:t>If the terminal displays a similar output to this image in the slide: Congratulations, you have Ubuntu and ROS running!</a:t>
            </a:r>
          </a:p>
          <a:p>
            <a:endParaRPr lang="en-GB" sz="20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ROS is installed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45D7DAF-8F87-5726-6089-66F7A784E31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57317" y="2468465"/>
            <a:ext cx="4611366" cy="30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194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For this course ROS Noetic will be used.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ROS Requires the installation of Ubuntu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MCR2 offers different alternatives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Ubuntu as Native OS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Ubuntu as Dual Boot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MCR2 Virtual Machine (VM) with preinstalled ROS.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Install WSL</a:t>
            </a: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9E4DA8-67FF-3044-9CC9-CE45AC8F4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2085" y="2663106"/>
            <a:ext cx="5041829" cy="267637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4467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000" dirty="0">
                <a:latin typeface="Nexa-Bold" panose="01000000000000000000" pitchFamily="2" charset="0"/>
                <a:cs typeface="Calibri Light"/>
              </a:rPr>
              <a:t>What do we need to start working?</a:t>
            </a:r>
          </a:p>
          <a:p>
            <a:pPr marL="0" indent="0">
              <a:buNone/>
            </a:pPr>
            <a:endParaRPr lang="en-GB" sz="2000" dirty="0">
              <a:latin typeface="Nexa-Bold" panose="01000000000000000000" pitchFamily="2" charset="0"/>
              <a:cs typeface="Calibri Light"/>
            </a:endParaRPr>
          </a:p>
          <a:p>
            <a:pPr>
              <a:lnSpc>
                <a:spcPct val="150000"/>
              </a:lnSpc>
            </a:pPr>
            <a:r>
              <a:rPr lang="en-GB" sz="1600" dirty="0">
                <a:cs typeface="Calibri Light"/>
              </a:rPr>
              <a:t>Minimum Requirements*: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Processor: i5 or higher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RAM: 8 GB or higher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Storage: 20 Gb</a:t>
            </a:r>
          </a:p>
          <a:p>
            <a:pPr lvl="1">
              <a:lnSpc>
                <a:spcPct val="150000"/>
              </a:lnSpc>
            </a:pPr>
            <a:r>
              <a:rPr lang="en-GB" sz="1600" dirty="0">
                <a:cs typeface="Calibri Light"/>
              </a:rPr>
              <a:t>Graphics: Dedicated GPU</a:t>
            </a:r>
          </a:p>
          <a:p>
            <a:pPr marL="457200" lvl="1" indent="0">
              <a:lnSpc>
                <a:spcPct val="150000"/>
              </a:lnSpc>
              <a:buNone/>
            </a:pPr>
            <a:endParaRPr lang="en-GB" sz="1600" dirty="0">
              <a:cs typeface="Calibri Light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GB" sz="1600" dirty="0">
              <a:cs typeface="Calibri Light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en-GB" sz="1400" dirty="0">
                <a:cs typeface="Calibri Light"/>
              </a:rPr>
              <a:t>*This requirements are the minimum for the activities designed. </a:t>
            </a:r>
          </a:p>
          <a:p>
            <a:pPr marL="285750" indent="-285750">
              <a:buFontTx/>
              <a:buChar char="-"/>
            </a:pPr>
            <a:endParaRPr lang="en-GB" sz="1600" dirty="0">
              <a:cs typeface="Calibri Light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Getting Started with ROS 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D3C54-662E-D44F-3306-FB721ED12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406320"/>
            <a:ext cx="5181600" cy="31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8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B172C23-67D5-35F8-7D18-77F96A2BD5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A new version of ROS is released with each Linux distribution. </a:t>
            </a:r>
            <a:r>
              <a:rPr lang="en-GB" sz="1600" b="1" dirty="0">
                <a:latin typeface="Nexa-Regular" panose="01000000000000000000" pitchFamily="2" charset="0"/>
              </a:rPr>
              <a:t>We will use ROS Noetic in this course</a:t>
            </a:r>
            <a:r>
              <a:rPr lang="en-GB" sz="1600" dirty="0">
                <a:latin typeface="Nexa-Regular" panose="01000000000000000000" pitchFamily="2" charset="0"/>
              </a:rPr>
              <a:t> (released with </a:t>
            </a:r>
            <a:r>
              <a:rPr lang="en-GB" sz="1600" b="1" dirty="0">
                <a:latin typeface="Nexa-Regular" panose="01000000000000000000" pitchFamily="2" charset="0"/>
              </a:rPr>
              <a:t>Ubuntu 20.04</a:t>
            </a:r>
            <a:r>
              <a:rPr lang="en-GB" sz="1600" dirty="0">
                <a:latin typeface="Nexa-Regular" panose="01000000000000000000" pitchFamily="2" charset="0"/>
              </a:rPr>
              <a:t>).</a:t>
            </a:r>
            <a:endParaRPr lang="en-GB" sz="1600" dirty="0">
              <a:latin typeface="Nexa-Regular" panose="01000000000000000000" pitchFamily="2" charset="0"/>
              <a:cs typeface="Consolas" panose="020B0609020204030204" pitchFamily="49" charset="0"/>
            </a:endParaRPr>
          </a:p>
          <a:p>
            <a:pPr algn="just"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Currently, another version of ROS called ROS2 is available, Ubuntu 22.04.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ROS 1 and ROS2 are development platforms.</a:t>
            </a:r>
          </a:p>
          <a:p>
            <a:pPr>
              <a:lnSpc>
                <a:spcPct val="150000"/>
              </a:lnSpc>
            </a:pPr>
            <a:r>
              <a:rPr lang="en-GB" sz="1600" dirty="0">
                <a:latin typeface="Nexa-Regular" panose="01000000000000000000" pitchFamily="2" charset="0"/>
              </a:rPr>
              <a:t>For this course ROS1 will be used since the community is well established and most of the companies that use ROS have not migrated to ROS2 (in development).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A0320D-80D6-987A-9E59-ADE41889E20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72438" y="2391810"/>
            <a:ext cx="5023539" cy="321896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2E395D7-90B0-7EE6-A251-85C89B84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cs typeface="Calibri Light"/>
              </a:rPr>
              <a:t>Getting Started with ROS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0930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6FE25-2C7D-7E4C-0D01-661BE70EE1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Ubuntu 20.04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BE11AE-F6DB-792E-3DBC-9970995A9C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Installation</a:t>
            </a:r>
          </a:p>
        </p:txBody>
      </p:sp>
    </p:spTree>
    <p:extLst>
      <p:ext uri="{BB962C8B-B14F-4D97-AF65-F5344CB8AC3E}">
        <p14:creationId xmlns:p14="http://schemas.microsoft.com/office/powerpoint/2010/main" val="152487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000" dirty="0">
                <a:latin typeface="Nexa-Bold" panose="01000000000000000000" pitchFamily="2" charset="0"/>
                <a:cs typeface="Calibri Light"/>
              </a:rPr>
              <a:t>Installing Ubuntu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cs typeface="Calibri Light"/>
              </a:rPr>
              <a:t>The recommended way of installing Ubuntu for robotics is as the main operating system or by dual booting it alongside the default Windows or Mac OS.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1600" dirty="0">
                <a:cs typeface="Calibri Light"/>
              </a:rPr>
              <a:t>It can also run on a virtual machine, but this will limit features, and the performance speed could be affected.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1600" b="1" dirty="0">
                <a:cs typeface="Calibri Light"/>
              </a:rPr>
              <a:t>If you are installing </a:t>
            </a:r>
            <a:r>
              <a:rPr lang="en-US" sz="1600" b="1" dirty="0">
                <a:highlight>
                  <a:srgbClr val="FFFF00"/>
                </a:highlight>
                <a:cs typeface="Calibri Light"/>
              </a:rPr>
              <a:t>Ubuntu natively or dual-boot </a:t>
            </a:r>
            <a:r>
              <a:rPr lang="en-US" sz="1600" b="1" dirty="0">
                <a:cs typeface="Calibri Light"/>
              </a:rPr>
              <a:t>please go to the section “</a:t>
            </a:r>
            <a:r>
              <a:rPr lang="en-US" sz="1600" b="1" dirty="0" err="1">
                <a:cs typeface="Calibri Light"/>
              </a:rPr>
              <a:t>ROS:Noetic</a:t>
            </a:r>
            <a:r>
              <a:rPr lang="en-US" sz="1600" b="1" dirty="0">
                <a:cs typeface="Calibri Light"/>
              </a:rPr>
              <a:t> Installation” once the Ubuntu installation is complete.</a:t>
            </a:r>
          </a:p>
          <a:p>
            <a:pPr marL="285750" indent="-285750">
              <a:buFontTx/>
              <a:buChar char="-"/>
            </a:pPr>
            <a:endParaRPr lang="en-GB" sz="1600" dirty="0">
              <a:cs typeface="Calibri Light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D3C54-662E-D44F-3306-FB721ED12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0469" y="2406320"/>
            <a:ext cx="4165062" cy="318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08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2250" y="1638300"/>
            <a:ext cx="6083300" cy="5098961"/>
          </a:xfrm>
        </p:spPr>
        <p:txBody>
          <a:bodyPr>
            <a:normAutofit fontScale="70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3200" dirty="0">
                <a:latin typeface="Nexa-Bold" panose="01000000000000000000" pitchFamily="2" charset="0"/>
                <a:cs typeface="Calibri Light"/>
              </a:rPr>
              <a:t>Quick Installation Guide Ubuntu as Main OS </a:t>
            </a:r>
          </a:p>
          <a:p>
            <a:pPr marL="0" indent="0" algn="just">
              <a:lnSpc>
                <a:spcPct val="170000"/>
              </a:lnSpc>
              <a:buNone/>
            </a:pPr>
            <a:r>
              <a:rPr lang="en-GB" sz="2300" dirty="0"/>
              <a:t>Follow the </a:t>
            </a:r>
            <a:r>
              <a:rPr lang="en-GB" sz="2300" dirty="0">
                <a:hlinkClick r:id="rId2"/>
              </a:rPr>
              <a:t>tutorial</a:t>
            </a:r>
            <a:r>
              <a:rPr lang="en-GB" sz="2300" dirty="0"/>
              <a:t> on the official ubuntu website. Download the ubuntu 20.04 image </a:t>
            </a:r>
            <a:r>
              <a:rPr lang="en-GB" sz="2300" dirty="0">
                <a:hlinkClick r:id="rId3"/>
              </a:rPr>
              <a:t>here</a:t>
            </a:r>
            <a:r>
              <a:rPr lang="en-GB" sz="2300" dirty="0"/>
              <a:t>.</a:t>
            </a:r>
          </a:p>
          <a:p>
            <a:pPr>
              <a:lnSpc>
                <a:spcPct val="170000"/>
              </a:lnSpc>
            </a:pPr>
            <a:r>
              <a:rPr lang="en-GB" sz="2300" dirty="0"/>
              <a:t>On the left side of the webpage, all the steps for the installation are detailed. </a:t>
            </a:r>
          </a:p>
          <a:p>
            <a:pPr>
              <a:lnSpc>
                <a:spcPct val="170000"/>
              </a:lnSpc>
            </a:pPr>
            <a:r>
              <a:rPr lang="en-GB" sz="2300" dirty="0"/>
              <a:t>Once you click on each step, the installation details are described in the right panel. </a:t>
            </a:r>
          </a:p>
          <a:p>
            <a:pPr>
              <a:lnSpc>
                <a:spcPct val="170000"/>
              </a:lnSpc>
            </a:pPr>
            <a:r>
              <a:rPr lang="en-GB" sz="2300" b="1" dirty="0"/>
              <a:t>PROS</a:t>
            </a:r>
            <a:r>
              <a:rPr lang="en-GB" sz="2300" dirty="0"/>
              <a:t>: Easy installation, access in full to hardware.</a:t>
            </a:r>
          </a:p>
          <a:p>
            <a:pPr>
              <a:lnSpc>
                <a:spcPct val="170000"/>
              </a:lnSpc>
            </a:pPr>
            <a:r>
              <a:rPr lang="en-GB" sz="2300" b="1" dirty="0"/>
              <a:t>“CONS”</a:t>
            </a:r>
            <a:r>
              <a:rPr lang="en-GB" sz="2300" dirty="0"/>
              <a:t>: Not possible if you need windows installed on the same machine. </a:t>
            </a:r>
            <a:endParaRPr lang="en-GB" sz="2300" dirty="0">
              <a:cs typeface="Calibri Light"/>
            </a:endParaRPr>
          </a:p>
          <a:p>
            <a:pPr>
              <a:lnSpc>
                <a:spcPct val="150000"/>
              </a:lnSpc>
            </a:pPr>
            <a:endParaRPr lang="en-GB" sz="1600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Ubuntu: Native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3D3C54-662E-D44F-3306-FB721ED12B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0469" y="2705224"/>
            <a:ext cx="4165062" cy="259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3850" y="1524000"/>
            <a:ext cx="6642100" cy="5041900"/>
          </a:xfrm>
        </p:spPr>
        <p:txBody>
          <a:bodyPr>
            <a:normAutofit fontScale="25000" lnSpcReduction="20000"/>
          </a:bodyPr>
          <a:lstStyle/>
          <a:p>
            <a:pPr marL="0" indent="0" algn="just">
              <a:lnSpc>
                <a:spcPct val="170000"/>
              </a:lnSpc>
              <a:buNone/>
            </a:pPr>
            <a:r>
              <a:rPr lang="en-GB" sz="8000" dirty="0">
                <a:latin typeface="Nexa-Bold" panose="01000000000000000000" pitchFamily="2" charset="0"/>
                <a:cs typeface="Calibri Light"/>
              </a:rPr>
              <a:t>Dual Boot Installation 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GB" sz="5600" dirty="0"/>
              <a:t>This installation requires preparing the computer first. This may vary depending on the computer brand, but the main steps are:</a:t>
            </a:r>
          </a:p>
          <a:p>
            <a:pPr>
              <a:lnSpc>
                <a:spcPct val="170000"/>
              </a:lnSpc>
            </a:pPr>
            <a:r>
              <a:rPr lang="en-GB" sz="5600" dirty="0"/>
              <a:t>Prepare the USB as the </a:t>
            </a:r>
            <a:r>
              <a:rPr lang="en-GB" sz="5600" dirty="0">
                <a:hlinkClick r:id="rId2"/>
              </a:rPr>
              <a:t>website</a:t>
            </a:r>
            <a:r>
              <a:rPr lang="en-GB" sz="5600" dirty="0"/>
              <a:t> indicates. (Step 1</a:t>
            </a:r>
            <a:r>
              <a:rPr lang="es-MX" sz="5600" dirty="0"/>
              <a:t>-4)</a:t>
            </a:r>
            <a:endParaRPr lang="en-GB" sz="5600" dirty="0"/>
          </a:p>
          <a:p>
            <a:pPr>
              <a:lnSpc>
                <a:spcPct val="170000"/>
              </a:lnSpc>
            </a:pPr>
            <a:r>
              <a:rPr lang="en-GB" sz="5600" dirty="0"/>
              <a:t>You may need to modify some parameters from the BIOS configuration. </a:t>
            </a:r>
          </a:p>
          <a:p>
            <a:pPr>
              <a:lnSpc>
                <a:spcPct val="170000"/>
              </a:lnSpc>
            </a:pPr>
            <a:r>
              <a:rPr lang="en-GB" sz="5600" dirty="0"/>
              <a:t>Depending on how many partitions or how full the disc is, you may want to defrag and partition your hard drive using Windows. More info </a:t>
            </a:r>
            <a:r>
              <a:rPr lang="en-GB" sz="5600" dirty="0">
                <a:hlinkClick r:id="rId3"/>
              </a:rPr>
              <a:t>here</a:t>
            </a:r>
            <a:r>
              <a:rPr lang="en-GB" sz="5600" dirty="0"/>
              <a:t>.</a:t>
            </a:r>
          </a:p>
          <a:p>
            <a:pPr>
              <a:lnSpc>
                <a:spcPct val="170000"/>
              </a:lnSpc>
            </a:pPr>
            <a:r>
              <a:rPr lang="en-GB" sz="5600" dirty="0"/>
              <a:t>Change the booting option from the computer and keep following the steps on the </a:t>
            </a:r>
            <a:r>
              <a:rPr lang="en-GB" sz="5600" dirty="0">
                <a:hlinkClick r:id="rId2"/>
              </a:rPr>
              <a:t>website</a:t>
            </a:r>
            <a:r>
              <a:rPr lang="en-GB" sz="5600" dirty="0"/>
              <a:t>.</a:t>
            </a:r>
            <a:endParaRPr lang="en-GB" sz="7200" dirty="0"/>
          </a:p>
          <a:p>
            <a:pPr lvl="1">
              <a:lnSpc>
                <a:spcPct val="170000"/>
              </a:lnSpc>
            </a:pPr>
            <a:r>
              <a:rPr lang="en-GB" sz="5600" b="1" dirty="0"/>
              <a:t>PROS</a:t>
            </a:r>
            <a:r>
              <a:rPr lang="en-GB" sz="5600" dirty="0"/>
              <a:t>: Relatively easy install, access in full to hardware .</a:t>
            </a:r>
          </a:p>
          <a:p>
            <a:pPr lvl="1">
              <a:lnSpc>
                <a:spcPct val="170000"/>
              </a:lnSpc>
            </a:pPr>
            <a:r>
              <a:rPr lang="en-GB" sz="5600" b="1" dirty="0"/>
              <a:t>CONS</a:t>
            </a:r>
            <a:r>
              <a:rPr lang="en-GB" sz="5600" dirty="0"/>
              <a:t>: a problem if you must use windows and don’t have another machine.</a:t>
            </a:r>
            <a:endParaRPr lang="en-GB" dirty="0">
              <a:latin typeface="Nexa Light" panose="02000000000000000000" pitchFamily="50" charset="0"/>
              <a:cs typeface="Calibri" panose="020F0502020204030204"/>
            </a:endParaRPr>
          </a:p>
          <a:p>
            <a:pPr>
              <a:lnSpc>
                <a:spcPct val="150000"/>
              </a:lnSpc>
            </a:pPr>
            <a:endParaRPr lang="en-US" sz="1600" dirty="0">
              <a:latin typeface="Nexa Light" panose="02000000000000000000" pitchFamily="50" charset="0"/>
              <a:cs typeface="Calibri" panose="020F0502020204030204"/>
            </a:endParaRPr>
          </a:p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Ubuntu: Dual Boot</a:t>
            </a:r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A451888-DA65-276D-8204-E7C5FBA655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7142615" y="1819275"/>
            <a:ext cx="463777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911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0FB7CF-0874-E96F-813F-B3692C3844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7800" y="1530350"/>
            <a:ext cx="6191250" cy="5206911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GB" sz="2900" dirty="0">
                <a:latin typeface="Nexa-Bold"/>
                <a:cs typeface="Calibri Light"/>
              </a:rPr>
              <a:t>Virtual Machine vs. Standard Installation</a:t>
            </a:r>
            <a:endParaRPr lang="en-US" sz="2900" dirty="0">
              <a:latin typeface="Nexa-Bold" panose="01000000000000000000" pitchFamily="2" charset="0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Light"/>
              </a:rPr>
              <a:t>A Virtual Machine (VM or guest OS) is an emulated Operated System done by software (Virtual Box and VMware most popular) installed in the main OS (host OS).</a:t>
            </a:r>
            <a:endParaRPr lang="en-US" sz="3400" dirty="0">
              <a:latin typeface="Nexa-Bold" panose="01000000000000000000" pitchFamily="2" charset="0"/>
            </a:endParaRPr>
          </a:p>
          <a:p>
            <a:pPr marL="0" indent="0">
              <a:lnSpc>
                <a:spcPct val="160000"/>
              </a:lnSpc>
              <a:spcAft>
                <a:spcPts val="600"/>
              </a:spcAft>
              <a:buNone/>
            </a:pPr>
            <a:r>
              <a:rPr lang="en-US" sz="2000" dirty="0">
                <a:latin typeface="Nexa-Light"/>
              </a:rPr>
              <a:t>This could be helpful as a starting point (or a last resort), but it has some cons:  </a:t>
            </a:r>
            <a:endParaRPr lang="en-US" sz="2000" dirty="0"/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host OS and guest OS </a:t>
            </a:r>
            <a:r>
              <a:rPr lang="en-US" sz="2000" b="1" dirty="0"/>
              <a:t>share the same resources</a:t>
            </a:r>
            <a:r>
              <a:rPr lang="en-US" sz="2000" dirty="0"/>
              <a:t>, affecting both operations (especially for heavy simulations).</a:t>
            </a: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VM requires drivers to </a:t>
            </a:r>
            <a:r>
              <a:rPr lang="en-US" sz="2000" b="1" dirty="0"/>
              <a:t>access the peripherical </a:t>
            </a:r>
            <a:r>
              <a:rPr lang="en-US" sz="2000" dirty="0"/>
              <a:t>(USB, Serial), which </a:t>
            </a:r>
            <a:r>
              <a:rPr lang="en-US" sz="2000" b="1" dirty="0"/>
              <a:t>could be not supported </a:t>
            </a:r>
            <a:r>
              <a:rPr lang="en-US" sz="2000" dirty="0"/>
              <a:t>or not fully working. </a:t>
            </a:r>
          </a:p>
          <a:p>
            <a:pPr indent="-228600">
              <a:lnSpc>
                <a:spcPct val="16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 VM cannot have the same network as the host (main operative system), which would be a </a:t>
            </a:r>
            <a:r>
              <a:rPr lang="en-US" sz="2000" b="1" dirty="0"/>
              <a:t>problem for ROS projects that require multiple devices that communicate </a:t>
            </a:r>
            <a:r>
              <a:rPr lang="en-US" sz="2000" dirty="0"/>
              <a:t>with each other.</a:t>
            </a:r>
            <a:endParaRPr lang="en-US" sz="2000" dirty="0">
              <a:latin typeface="Nexa Light" panose="02000000000000000000" pitchFamily="50" charset="0"/>
              <a:cs typeface="Calibri" panose="020F050202020403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675E54-0520-8B94-53B7-A871517C8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Installing Ubuntu: Virtual Machine (VM)</a:t>
            </a:r>
            <a:endParaRPr lang="en-GB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BE367AC-7BF8-E3B8-CA69-24748BDFAFA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0130" r="10130"/>
          <a:stretch/>
        </p:blipFill>
        <p:spPr>
          <a:xfrm>
            <a:off x="7266839" y="1755775"/>
            <a:ext cx="4363921" cy="4351338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60481452"/>
      </p:ext>
    </p:extLst>
  </p:cSld>
  <p:clrMapOvr>
    <a:masterClrMapping/>
  </p:clrMapOvr>
</p:sld>
</file>

<file path=ppt/theme/theme1.xml><?xml version="1.0" encoding="utf-8"?>
<a:theme xmlns:a="http://schemas.openxmlformats.org/drawingml/2006/main" name="MCR2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953</TotalTime>
  <Words>885</Words>
  <Application>Microsoft Office PowerPoint</Application>
  <PresentationFormat>Widescreen</PresentationFormat>
  <Paragraphs>92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Nexa Bold</vt:lpstr>
      <vt:lpstr>Nexa Light</vt:lpstr>
      <vt:lpstr>Nexa-Bold</vt:lpstr>
      <vt:lpstr>Nexa-Book</vt:lpstr>
      <vt:lpstr>Nexa-Light</vt:lpstr>
      <vt:lpstr>Nexa-Regular</vt:lpstr>
      <vt:lpstr>MCR2 Theme</vt:lpstr>
      <vt:lpstr>Set Up</vt:lpstr>
      <vt:lpstr>Introduction</vt:lpstr>
      <vt:lpstr>Getting Started with ROS </vt:lpstr>
      <vt:lpstr>Getting Started with ROS </vt:lpstr>
      <vt:lpstr>Ubuntu 20.04</vt:lpstr>
      <vt:lpstr>Installing Ubuntu</vt:lpstr>
      <vt:lpstr>Installing Ubuntu: Native</vt:lpstr>
      <vt:lpstr>Installing Ubuntu: Dual Boot</vt:lpstr>
      <vt:lpstr>Installing Ubuntu: Virtual Machine (VM)</vt:lpstr>
      <vt:lpstr>MCR2 Virtual Machine Installation</vt:lpstr>
      <vt:lpstr>ROS: Noetic</vt:lpstr>
      <vt:lpstr>Quick installation guide for ROS</vt:lpstr>
      <vt:lpstr>ROS is installed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Martinez</dc:creator>
  <cp:lastModifiedBy>Mario Martinez</cp:lastModifiedBy>
  <cp:revision>15</cp:revision>
  <dcterms:created xsi:type="dcterms:W3CDTF">2022-11-10T18:38:46Z</dcterms:created>
  <dcterms:modified xsi:type="dcterms:W3CDTF">2026-02-09T18:53:22Z</dcterms:modified>
</cp:coreProperties>
</file>